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9DFC942-CC9A-4597-A714-403E09E8D88F}" type="datetimeFigureOut">
              <a:rPr lang="ru-RU" smtClean="0"/>
              <a:t>12.12.2016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E411A7-C03E-46B1-9DA0-9B964AE4880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02624" cy="2088232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Что такое коррупция в соответствии с Федеральным законом от 25 декабря 2008 года N 273-ФЗ «О противодействии коррупции»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636912"/>
            <a:ext cx="6440760" cy="2736304"/>
          </a:xfrm>
        </p:spPr>
        <p:txBody>
          <a:bodyPr>
            <a:noAutofit/>
          </a:bodyPr>
          <a:lstStyle/>
          <a:p>
            <a:r>
              <a:rPr lang="ru-RU" sz="3600" dirty="0" smtClean="0"/>
              <a:t>коррупция:</a:t>
            </a:r>
          </a:p>
          <a:p>
            <a:r>
              <a:rPr lang="ru-RU" sz="1800" dirty="0" smtClean="0"/>
              <a:t>а) злоупотребление служебным положением, дача взятки, получение взятки, злоупотребление полномочиями, коммерческий подкуп либо иное незаконное использование физическим лицом своего должностного положения вопреки законным интересам общества и государства в целях получения выгоды в виде денег, ценностей, иного имущества или услуг имущественного характера, иных имущественных прав для себя или для третьих лиц либо незаконное предоставление такой выгоды указанному лицу другими физическими лицами;</a:t>
            </a:r>
          </a:p>
          <a:p>
            <a:r>
              <a:rPr lang="ru-RU" sz="1800" dirty="0" smtClean="0"/>
              <a:t>б) совершение деяний, указанных в подпункте "а" настоящего пункта, от имени или в интересах юридического лица.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5953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r>
              <a:rPr lang="ru-RU" sz="2400" dirty="0" smtClean="0"/>
              <a:t>Что </a:t>
            </a:r>
            <a:r>
              <a:rPr lang="ru-RU" sz="2400" dirty="0"/>
              <a:t>такое </a:t>
            </a:r>
            <a:r>
              <a:rPr lang="ru-RU" sz="2400" dirty="0" smtClean="0"/>
              <a:t>противодействие коррупции в соответствии с Федеральным законом от 25</a:t>
            </a:r>
            <a:r>
              <a:rPr lang="ru-RU" sz="2400" dirty="0"/>
              <a:t> декабря 2008 года N </a:t>
            </a:r>
            <a:r>
              <a:rPr lang="ru-RU" sz="2400" dirty="0" smtClean="0"/>
              <a:t>273-ФЗ «О противодействии коррупции»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 противодействие коррупции - деятельность федеральных органов государственной власти, органов государственной власти субъектов Российской Федерации, органов местного самоуправления, институтов гражданского общества, организаций и физических лиц в пределах их полномочий:</a:t>
            </a:r>
          </a:p>
          <a:p>
            <a:r>
              <a:rPr lang="ru-RU" dirty="0"/>
              <a:t>а) по предупреждению коррупции, в том числе по выявлению и последующему устранению причин коррупции (профилактика коррупции);</a:t>
            </a:r>
          </a:p>
          <a:p>
            <a:r>
              <a:rPr lang="ru-RU" dirty="0"/>
              <a:t>б) по выявлению, предупреждению, пресечению, раскрытию и расследованию коррупционных правонарушений (борьба с коррупцией);</a:t>
            </a:r>
          </a:p>
          <a:p>
            <a:r>
              <a:rPr lang="ru-RU" dirty="0"/>
              <a:t>в) по минимизации и (или) ликвидации последствий коррупционных правонарушений.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624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7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0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827" y="0"/>
            <a:ext cx="49043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9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543" y="323496"/>
            <a:ext cx="8153905" cy="5985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45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2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Сообщи  о фактах и признаках  </a:t>
            </a:r>
            <a:r>
              <a:rPr lang="ru-RU" dirty="0" smtClean="0"/>
              <a:t>коррупции по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телефону </a:t>
            </a:r>
            <a:r>
              <a:rPr lang="ru-RU" dirty="0"/>
              <a:t>доверия 8(3467) 35-67-36, </a:t>
            </a:r>
          </a:p>
          <a:p>
            <a:r>
              <a:rPr lang="ru-RU" dirty="0"/>
              <a:t>8-800-101-86-00 –</a:t>
            </a:r>
          </a:p>
          <a:p>
            <a:r>
              <a:rPr lang="ru-RU" dirty="0"/>
              <a:t>Отдел совершенствования мер по противодействию коррупции Департамента государственной гражданской службы и кадровой политики Ханты-Мансийского автономного округа – Югры.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телефону </a:t>
            </a:r>
            <a:r>
              <a:rPr lang="ru-RU" dirty="0"/>
              <a:t>горячей линии 8 (3467) 35-21-39 – </a:t>
            </a:r>
            <a:r>
              <a:rPr lang="ru-RU" dirty="0" smtClean="0"/>
              <a:t>Прокуратуры </a:t>
            </a:r>
            <a:r>
              <a:rPr lang="ru-RU" dirty="0"/>
              <a:t>Ханты-Мансийского автономного округа – Югры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741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249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Что такое коррупция в соответствии с Федеральным законом от 25 декабря 2008 года N 273-ФЗ «О противодействии коррупции» </vt:lpstr>
      <vt:lpstr>Что такое противодействие коррупции в соответствии с Федеральным законом от 25 декабря 2008 года N 273-ФЗ «О противодействии коррупции»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Сообщи  о фактах и признаках  коррупции по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коррупция в соответствии с Федеральным законом от 25 декабря 2008 года N 273-ФЗ «О противодействии коррупции» </dc:title>
  <dc:creator>Кляцкая Татьяна Васильевна</dc:creator>
  <cp:lastModifiedBy>Кляцкая Татьяна Васильевна</cp:lastModifiedBy>
  <cp:revision>3</cp:revision>
  <dcterms:created xsi:type="dcterms:W3CDTF">2016-12-12T05:14:00Z</dcterms:created>
  <dcterms:modified xsi:type="dcterms:W3CDTF">2016-12-12T05:37:54Z</dcterms:modified>
</cp:coreProperties>
</file>